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32"/>
  </p:handoutMasterIdLst>
  <p:sldIdLst>
    <p:sldId id="256" r:id="rId3"/>
    <p:sldId id="257" r:id="rId4"/>
    <p:sldId id="284" r:id="rId5"/>
    <p:sldId id="261" r:id="rId6"/>
    <p:sldId id="263" r:id="rId7"/>
    <p:sldId id="264" r:id="rId9"/>
    <p:sldId id="265" r:id="rId10"/>
    <p:sldId id="266" r:id="rId11"/>
    <p:sldId id="267" r:id="rId12"/>
    <p:sldId id="268" r:id="rId13"/>
    <p:sldId id="259" r:id="rId14"/>
    <p:sldId id="270" r:id="rId15"/>
    <p:sldId id="271" r:id="rId16"/>
    <p:sldId id="272" r:id="rId17"/>
    <p:sldId id="273" r:id="rId18"/>
    <p:sldId id="274" r:id="rId19"/>
    <p:sldId id="275" r:id="rId20"/>
    <p:sldId id="276" r:id="rId21"/>
    <p:sldId id="283" r:id="rId22"/>
    <p:sldId id="278" r:id="rId23"/>
    <p:sldId id="279" r:id="rId24"/>
    <p:sldId id="280" r:id="rId25"/>
    <p:sldId id="281" r:id="rId26"/>
    <p:sldId id="282" r:id="rId27"/>
    <p:sldId id="285" r:id="rId28"/>
    <p:sldId id="277" r:id="rId29"/>
    <p:sldId id="308" r:id="rId30"/>
    <p:sldId id="30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80000"/>
          </a:bodyPr>
          <a:p>
            <a:r>
              <a:rPr lang="en-US" altLang="zh-CN"/>
              <a:t>Apps</a:t>
            </a:r>
            <a:endParaRPr lang="en-US" altLang="zh-CN"/>
          </a:p>
          <a:p>
            <a:pPr lvl="1"/>
            <a:r>
              <a:rPr lang="en-US" altLang="zh-CN"/>
              <a:t>hosted app</a:t>
            </a:r>
            <a:endParaRPr lang="en-US" altLang="zh-CN"/>
          </a:p>
          <a:p>
            <a:pPr lvl="1"/>
            <a:r>
              <a:rPr lang="en-US" altLang="zh-CN"/>
              <a:t>packaged app</a:t>
            </a:r>
            <a:endParaRPr lang="en-US" altLang="zh-CN"/>
          </a:p>
          <a:p>
            <a:r>
              <a:rPr lang="en-US" altLang="zh-CN"/>
              <a:t>Themes</a:t>
            </a:r>
            <a:endParaRPr lang="en-US" altLang="zh-CN"/>
          </a:p>
          <a:p>
            <a:r>
              <a:rPr lang="en-US" altLang="zh-CN"/>
              <a:t>Extensions</a:t>
            </a:r>
            <a:endParaRPr lang="en-US" altLang="zh-CN"/>
          </a:p>
          <a:p>
            <a:r>
              <a:rPr lang="en-US" altLang="zh-CN"/>
              <a:t>Remote Desktop Capabilities - Chromoting</a:t>
            </a:r>
            <a:endParaRPr lang="en-US" altLang="zh-CN"/>
          </a:p>
          <a:p>
            <a:r>
              <a:rPr lang="en-US" altLang="zh-CN"/>
              <a:t>GPU Accelerated Compositing – WebGL</a:t>
            </a:r>
            <a:endParaRPr lang="en-US" altLang="zh-CN"/>
          </a:p>
          <a:p>
            <a:pPr lvl="1"/>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a:r>
              <a:rPr lang="en-US" altLang="zh-CN"/>
              <a:t>Chromium must be launched from the command line in order to enable WebGL.</a:t>
            </a:r>
            <a:endParaRPr lang="en-US" altLang="zh-CN"/>
          </a:p>
          <a:p>
            <a:pPr lvl="1"/>
            <a:r>
              <a:rPr lang="en-US" altLang="zh-CN"/>
              <a:t>Linux : ./chrome --enable-webgl</a:t>
            </a:r>
            <a:endParaRPr lang="en-US" altLang="zh-CN"/>
          </a:p>
          <a:p>
            <a:pPr lvl="1"/>
            <a:r>
              <a:rPr lang="en-US" altLang="zh-CN"/>
              <a:t>Mac OS X : ./Chromium.app/Contents/MacOS/Chromium --enable-webgl</a:t>
            </a:r>
            <a:endParaRPr lang="en-US" altLang="zh-CN"/>
          </a:p>
          <a:p>
            <a:pPr lvl="1"/>
            <a:r>
              <a:rPr lang="en-US" altLang="zh-CN"/>
              <a:t>Windows : No command line options needed.</a:t>
            </a:r>
            <a:endParaRPr lang="en-US" altLang="zh-CN"/>
          </a:p>
          <a:p>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76265"/>
          </a:xfrm>
        </p:spPr>
        <p:txBody>
          <a:bodyPr>
            <a:normAutofit fontScale="60000"/>
          </a:bodyPr>
          <a:p>
            <a:r>
              <a:rPr lang="en-US" altLang="zh-CN"/>
              <a:t>The Chromium project started to use Portage build system.</a:t>
            </a:r>
            <a:endParaRPr lang="en-US" altLang="zh-CN"/>
          </a:p>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(located in /usr/portage/) of the central ebuild repository</a:t>
            </a:r>
            <a:r>
              <a:rPr lang="x-none" altLang="en-US"/>
              <a:t>.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elements and Concepts in Portage</a:t>
            </a:r>
            <a:endParaRPr lang="en-US" altLang="zh-CN"/>
          </a:p>
        </p:txBody>
      </p:sp>
      <p:sp>
        <p:nvSpPr>
          <p:cNvPr id="3" name="内容占位符 2"/>
          <p:cNvSpPr>
            <a:spLocks noGrp="1"/>
          </p:cNvSpPr>
          <p:nvPr>
            <p:ph idx="1"/>
          </p:nvPr>
        </p:nvSpPr>
        <p:spPr/>
        <p:txBody>
          <a:bodyPr>
            <a:normAutofit fontScale="80000"/>
          </a:bodyPr>
          <a:p>
            <a:r>
              <a:rPr lang="zh-CN" altLang="en-US"/>
              <a:t>Gentoo </a:t>
            </a:r>
            <a:r>
              <a:rPr lang="zh-CN" altLang="en-US" u="sng"/>
              <a:t>Portage tree</a:t>
            </a:r>
            <a:r>
              <a:rPr lang="zh-CN" altLang="en-US"/>
              <a:t> does not contain directories of Makefiles, but of so-called </a:t>
            </a:r>
            <a:r>
              <a:rPr lang="zh-CN" altLang="en-US" u="sng"/>
              <a:t>ebuild</a:t>
            </a:r>
            <a:r>
              <a:rPr lang="zh-CN" altLang="en-US"/>
              <a:t>s, </a:t>
            </a:r>
            <a:r>
              <a:rPr lang="zh-CN" altLang="en-US" u="sng"/>
              <a:t>bash script</a:t>
            </a:r>
            <a:r>
              <a:rPr lang="zh-CN" altLang="en-US"/>
              <a:t>s that describe separate functions to download, configure, make, install and remove a package and additional functions that can be used to set up the operating environment for a package.</a:t>
            </a:r>
            <a:endParaRPr lang="zh-CN" altLang="en-US"/>
          </a:p>
          <a:p>
            <a:r>
              <a:rPr lang="zh-CN" altLang="en-US" u="sng"/>
              <a:t>ebuilds are shell scripts with variables and functions</a:t>
            </a:r>
            <a:r>
              <a:rPr lang="zh-CN" altLang="en-US"/>
              <a:t> which contain a description of the software, and instructions on how to obtain, configure, compile, and install it, more closely akin to (but more powerful than) the .spec files distributed in SRPMs.</a:t>
            </a:r>
            <a:endParaRPr lang="zh-CN" altLang="en-US"/>
          </a:p>
          <a:p>
            <a:r>
              <a:rPr lang="zh-CN" altLang="en-US" u="sng"/>
              <a:t>Portage's main utility is emerge</a:t>
            </a:r>
            <a:r>
              <a:rPr lang="zh-CN" altLang="en-US"/>
              <a:t>, which is written in Python</a:t>
            </a:r>
            <a:r>
              <a:rPr lang="en-US" altLang="zh-CN"/>
              <a:t>. </a:t>
            </a:r>
            <a:r>
              <a:rPr lang="en-US" altLang="zh-CN" u="sng"/>
              <a:t>emerge provides an interface to ebuild</a:t>
            </a:r>
            <a:r>
              <a:rPr lang="en-US" altLang="zh-CN"/>
              <a:t> : managing an ebuild repository, resolving dependencies and similar issues.</a:t>
            </a:r>
            <a:endParaRPr lang="en-US" altLang="zh-CN"/>
          </a:p>
          <a:p>
            <a:r>
              <a:rPr lang="en-US" altLang="zh-CN"/>
              <a:t>The Portage system offers the use of "</a:t>
            </a:r>
            <a:r>
              <a:rPr lang="en-US" altLang="zh-CN" u="sng"/>
              <a:t>USE flags</a:t>
            </a:r>
            <a:r>
              <a:rPr lang="en-US" altLang="zh-CN"/>
              <a:t>," which allows users</a:t>
            </a:r>
            <a:r>
              <a:rPr lang="en-US" altLang="zh-CN" u="sng"/>
              <a:t> to indicate which software features they would like to include (and exclude) while building packages</a:t>
            </a:r>
            <a:r>
              <a:rPr lang="en-US" altLang="zh-CN"/>
              <a:t>.</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19125"/>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1164590"/>
            <a:ext cx="10515600" cy="5493385"/>
          </a:xfrm>
        </p:spPr>
        <p:txBody>
          <a:bodyPr>
            <a:normAutofit fontScale="50000"/>
          </a:bodyPr>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a:t>
            </a:r>
            <a:endParaRPr lang="en-US" altLang="zh-CN" sz="2400"/>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endParaRPr lang="en-US" altLang="zh-CN" sz="2400"/>
          </a:p>
          <a:p>
            <a:pPr lvl="0"/>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en-US" altLang="zh-CN" sz="2800"/>
              <a:t>$./set_shared_user_password.sh</a:t>
            </a:r>
            <a:endParaRPr lang="en-US" altLang="zh-CN" sz="2800"/>
          </a:p>
          <a:p>
            <a:pPr lvl="1"/>
            <a:r>
              <a:rPr lang="en-US" altLang="zh-CN" sz="2400"/>
              <a:t>Need to set up the password for the shared user. The encrypted password will be stored in ./shared_user_password.txt.</a:t>
            </a:r>
            <a:endParaRPr lang="en-US" altLang="zh-CN" sz="2400"/>
          </a:p>
          <a:p>
            <a:pPr lvl="0"/>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en-US" altLang="zh-CN"/>
              <a:t>$ ./build_image --noenable_rootfs_verification</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5087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1210310"/>
            <a:ext cx="10515600" cy="5507355"/>
          </a:xfrm>
        </p:spPr>
        <p:txBody>
          <a:bodyPr>
            <a:normAutofit fontScale="40000"/>
          </a:bodyPr>
          <a:p>
            <a:r>
              <a:rPr lang="en-US" altLang="zh-CN"/>
              <a:t>Flash bootable and installation Chromium OS Built Image</a:t>
            </a:r>
            <a:endParaRPr lang="en-US" altLang="zh-CN"/>
          </a:p>
          <a:p>
            <a:pPr lvl="1"/>
            <a:r>
              <a:rPr lang="en-US" altLang="zh-CN" sz="1710"/>
              <a:t>$</a:t>
            </a:r>
            <a:r>
              <a:rPr lang="zh-CN" altLang="en-US" sz="1710" b="1"/>
              <a:t>./image_to_usb.sh</a:t>
            </a:r>
            <a:r>
              <a:rPr lang="zh-CN" altLang="en-US" sz="1710"/>
              <a:t> --from=../build/images/x86/Version.BuiltDate&amp;Time --to=/dev/USB-Node</a:t>
            </a:r>
            <a:endParaRPr lang="zh-CN" altLang="en-US"/>
          </a:p>
          <a:p>
            <a:pPr lvl="1"/>
            <a:r>
              <a:rPr lang="zh-CN" altLang="en-US"/>
              <a:t>“USB-Node” should be like “/dev/sdc” other than “/dev/sdc1”</a:t>
            </a:r>
            <a:endParaRPr lang="zh-CN" altLang="en-US"/>
          </a:p>
          <a:p>
            <a:pPr lvl="0"/>
            <a:r>
              <a:rPr lang="en-US" altLang="zh-CN"/>
              <a:t>Start working on specific package</a:t>
            </a:r>
            <a:endParaRPr lang="en-US" altLang="zh-CN"/>
          </a:p>
          <a:p>
            <a:pPr lvl="1"/>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a:r>
              <a:rPr lang="en-US" altLang="zh-CN"/>
              <a:t>$ </a:t>
            </a:r>
            <a:r>
              <a:rPr lang="en-US" altLang="zh-CN" b="1"/>
              <a:t>./cros_workon </a:t>
            </a:r>
            <a:r>
              <a:rPr lang="en-US" altLang="zh-CN" b="1">
                <a:sym typeface="+mn-ea"/>
              </a:rPr>
              <a:t>--board=${BOARD} </a:t>
            </a:r>
            <a:r>
              <a:rPr lang="en-US" altLang="zh-CN" b="1"/>
              <a:t>list --all</a:t>
            </a:r>
            <a:r>
              <a:rPr lang="en-US" altLang="zh-CN"/>
              <a:t>  : Check all the available packages; Special case : chromiumos-overlay is not in this list and cros_workon start/stop is not used.</a:t>
            </a:r>
            <a:endParaRPr lang="en-US" altLang="zh-CN"/>
          </a:p>
          <a:p>
            <a:pPr lvl="0"/>
            <a:r>
              <a:rPr lang="en-US" altLang="zh-CN"/>
              <a:t>Stop working on specific package</a:t>
            </a:r>
            <a:endParaRPr lang="en-US" altLang="zh-CN"/>
          </a:p>
          <a:p>
            <a:pPr lvl="1"/>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a:r>
              <a:rPr lang="en-US" altLang="zh-CN"/>
              <a:t>Autotest</a:t>
            </a:r>
            <a:endParaRPr lang="en-US" altLang="zh-CN"/>
          </a:p>
          <a:p>
            <a:pPr lvl="1"/>
            <a:r>
              <a:rPr lang="en-US" altLang="zh-CN"/>
              <a:t>$ </a:t>
            </a:r>
            <a:r>
              <a:rPr lang="en-US" altLang="zh-CN" b="1"/>
              <a:t>./cros_workon start autotest autotest-tests</a:t>
            </a:r>
            <a:endParaRPr lang="en-US" altLang="zh-CN" b="1"/>
          </a:p>
          <a:p>
            <a:pPr lvl="1"/>
            <a:r>
              <a:rPr lang="en-US" altLang="zh-CN" b="1"/>
              <a:t>$ repo sync</a:t>
            </a:r>
            <a:endParaRPr lang="en-US" altLang="zh-CN" b="1"/>
          </a:p>
          <a:p>
            <a:pPr lvl="1"/>
            <a:r>
              <a:rPr lang="en-US" altLang="zh-CN" b="1"/>
              <a:t>Tests consist of a build phase and run phase, where the first is executed by the ebuild, and the second by the run_remote_tests.sh" script. tests have to be built with emerge-${board} before they can be ran using run_remote_tests.sh.</a:t>
            </a:r>
            <a:endParaRPr lang="en-US" altLang="zh-CN" b="1"/>
          </a:p>
          <a:p>
            <a:pPr lvl="1"/>
            <a:r>
              <a:rPr lang="en-US" altLang="zh-CN" b="1"/>
              <a:t>Currently, tests are organized within these ebuilds : chromeos-base/autotest-tests</a:t>
            </a:r>
            <a:endParaRPr lang="en-US" altLang="zh-CN" b="1"/>
          </a:p>
          <a:p>
            <a:pPr lvl="1"/>
            <a:r>
              <a:rPr lang="en-US" altLang="zh-CN" b="1"/>
              <a:t>To see which tests are implemented by an ebuild, run the usual pretended emerge:</a:t>
            </a:r>
            <a:endParaRPr lang="en-US" altLang="zh-CN" b="1"/>
          </a:p>
          <a:p>
            <a:pPr lvl="1"/>
            <a:r>
              <a:rPr lang="en-US" altLang="zh-CN" b="1"/>
              <a:t>$ emerge-${board} -pv autotest-tests</a:t>
            </a:r>
            <a:endParaRPr lang="en-US" altLang="zh-CN" b="1"/>
          </a:p>
          <a:p>
            <a:pPr lvl="1"/>
            <a:r>
              <a:rPr lang="en-US" altLang="zh-CN" b="1"/>
              <a:t>All tests have a default state, either enabled (+) or disabled (-). The TESTS= variable is a USE_EXPAND.</a:t>
            </a:r>
            <a:endParaRPr lang="en-US" altLang="zh-CN" b="1"/>
          </a:p>
          <a:p>
            <a:pPr lvl="1"/>
            <a:r>
              <a:rPr lang="en-US" altLang="zh-CN" b="1"/>
              <a:t>There are two ways to use these.</a:t>
            </a:r>
            <a:endParaRPr lang="en-US" altLang="zh-CN" b="1"/>
          </a:p>
          <a:p>
            <a:pPr lvl="1"/>
            <a:r>
              <a:rPr lang="en-US" altLang="zh-CN" b="1"/>
              <a:t>(1) Non-Incremental --- Simply override the list by a new list</a:t>
            </a:r>
            <a:endParaRPr lang="en-US" altLang="zh-CN" b="1"/>
          </a:p>
          <a:p>
            <a:pPr lvl="1"/>
            <a:r>
              <a:rPr lang="en-US" altLang="zh-CN" b="1"/>
              <a:t>TESTS="platform_MiniJailPidNamespace platform_MiniJailPtraceDisabled" emerge-${board} -pv autotest-tests</a:t>
            </a:r>
            <a:endParaRPr lang="en-US" altLang="zh-CN" b="1"/>
          </a:p>
          <a:p>
            <a:pPr lvl="1"/>
            <a:r>
              <a:rPr lang="en-US" altLang="zh-CN" b="1"/>
              <a:t>(2) Incremental --- All USE_EXPAND flags are also accessible as USE flags, with the appropriate prefix, and can be used incrementally with +, -</a:t>
            </a:r>
            <a:endParaRPr lang="en-US" altLang="zh-CN" b="1"/>
          </a:p>
          <a:p>
            <a:pPr lvl="1"/>
            <a:r>
              <a:rPr lang="en-US" altLang="zh-CN" b="1"/>
              <a:t>USE="tests_platform_MiniJailPidNamespace tests_platform_MiniJailPtraceDisabled" emerge-${board} -pv autotest-tests</a:t>
            </a:r>
            <a:endParaRPr lang="en-US" altLang="zh-CN"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24429</Words>
  <Application>WPS 演示</Application>
  <PresentationFormat>宽屏</PresentationFormat>
  <Paragraphs>445</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宋体</vt:lpstr>
      <vt:lpstr>Wingdings</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Ebuild syntax used in overlays</vt:lpstr>
      <vt:lpstr>Key elements and Concepts in Portage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use Crouton to run Ubuntu inside Chromium OS</vt:lpstr>
      <vt:lpstr>Crostini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121</cp:revision>
  <dcterms:created xsi:type="dcterms:W3CDTF">2018-09-27T08:57:00Z</dcterms:created>
  <dcterms:modified xsi:type="dcterms:W3CDTF">2018-09-27T14:35:36Z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